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6194380"/>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17 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16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17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sym typeface="+mn-ea"/>
              </a:rPr>
              <a:t>Аздаған 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1400" dirty="0">
                <a:solidFill>
                  <a:srgbClr val="000000"/>
                </a:solidFill>
                <a:latin typeface="Times New Roman" panose="02020603050405020304" pitchFamily="18" charset="0"/>
                <a:ea typeface="Times New Roman" panose="02020603050405020304" pitchFamily="18" charset="0"/>
              </a:rPr>
              <a:t>Ш</a:t>
            </a:r>
            <a:r>
              <a:rPr lang="kk-KZ" sz="1200" kern="1400" dirty="0" smtClean="0">
                <a:solidFill>
                  <a:srgbClr val="000000"/>
                </a:solidFill>
                <a:latin typeface="Times New Roman" panose="02020603050405020304" pitchFamily="18" charset="0"/>
                <a:ea typeface="Times New Roman" panose="02020603050405020304" pitchFamily="18" charset="0"/>
              </a:rPr>
              <a:t>ығыстан жел соғады, түнде </a:t>
            </a:r>
            <a:r>
              <a:rPr lang="kk-KZ" sz="1200" kern="1400" dirty="0" smtClean="0">
                <a:solidFill>
                  <a:srgbClr val="000000"/>
                </a:solidFill>
                <a:latin typeface="Times New Roman" panose="02020603050405020304" pitchFamily="18" charset="0"/>
                <a:ea typeface="Times New Roman" panose="02020603050405020304" pitchFamily="18" charset="0"/>
              </a:rPr>
              <a:t>7-12, </a:t>
            </a:r>
            <a:r>
              <a:rPr lang="kk-KZ" sz="1200" kern="1400" dirty="0" smtClean="0">
                <a:solidFill>
                  <a:srgbClr val="000000"/>
                </a:solidFill>
                <a:latin typeface="Times New Roman" panose="02020603050405020304" pitchFamily="18" charset="0"/>
                <a:ea typeface="Times New Roman" panose="02020603050405020304" pitchFamily="18" charset="0"/>
              </a:rPr>
              <a:t>күндіз екпіні </a:t>
            </a:r>
            <a:r>
              <a:rPr lang="kk-KZ" sz="1200" kern="1400" dirty="0" smtClean="0">
                <a:solidFill>
                  <a:srgbClr val="000000"/>
                </a:solidFill>
                <a:latin typeface="Times New Roman" panose="02020603050405020304" pitchFamily="18" charset="0"/>
                <a:ea typeface="Times New Roman" panose="02020603050405020304" pitchFamily="18" charset="0"/>
              </a:rPr>
              <a:t>15-18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13-15,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28-30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18 мамыр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17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18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Аздаған</a:t>
            </a:r>
            <a:r>
              <a:rPr lang="kk-KZ" sz="1200" dirty="0" smtClean="0">
                <a:latin typeface="Times New Roman" panose="02020603050405020304" pitchFamily="18" charset="0"/>
                <a:cs typeface="Times New Roman" panose="02020603050405020304" pitchFamily="18" charset="0"/>
                <a:sym typeface="+mn-ea"/>
              </a:rPr>
              <a:t> бұлтты,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sym typeface="+mn-ea"/>
              </a:rPr>
              <a:t>. </a:t>
            </a:r>
            <a:r>
              <a:rPr lang="kk-KZ" sz="1200" dirty="0">
                <a:latin typeface="Times New Roman" panose="02020603050405020304" pitchFamily="18" charset="0"/>
                <a:cs typeface="Times New Roman" panose="02020603050405020304" pitchFamily="18" charset="0"/>
                <a:sym typeface="+mn-ea"/>
              </a:rPr>
              <a:t>Ш</a:t>
            </a:r>
            <a:r>
              <a:rPr lang="kk-KZ" sz="1200" dirty="0" smtClean="0">
                <a:latin typeface="Times New Roman" panose="02020603050405020304" pitchFamily="18" charset="0"/>
                <a:cs typeface="Times New Roman" panose="02020603050405020304" pitchFamily="18" charset="0"/>
                <a:sym typeface="+mn-ea"/>
              </a:rPr>
              <a:t>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6-11 м/с. Ауа температурасы 15-17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5444664"/>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993" y="2102538"/>
            <a:ext cx="4771048" cy="138499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17 </a:t>
            </a:r>
            <a:r>
              <a:rPr lang="kk-KZ" sz="1200" dirty="0">
                <a:solidFill>
                  <a:prstClr val="black"/>
                </a:solidFill>
                <a:latin typeface="Times New Roman" panose="02020603050405020304" pitchFamily="18" charset="0"/>
                <a:cs typeface="Times New Roman" panose="02020603050405020304" pitchFamily="18" charset="0"/>
              </a:rPr>
              <a:t>мамырда, </a:t>
            </a:r>
            <a:r>
              <a:rPr lang="kk-KZ" sz="1200" dirty="0" smtClean="0">
                <a:solidFill>
                  <a:prstClr val="black"/>
                </a:solidFill>
                <a:latin typeface="Times New Roman" panose="02020603050405020304" pitchFamily="18" charset="0"/>
                <a:cs typeface="Times New Roman" panose="02020603050405020304" pitchFamily="18" charset="0"/>
              </a:rPr>
              <a:t>18 </a:t>
            </a:r>
            <a:r>
              <a:rPr lang="kk-KZ" sz="1200" dirty="0">
                <a:solidFill>
                  <a:prstClr val="black"/>
                </a:solidFill>
                <a:latin typeface="Times New Roman" panose="02020603050405020304" pitchFamily="18" charset="0"/>
                <a:cs typeface="Times New Roman" panose="02020603050405020304" pitchFamily="18" charset="0"/>
              </a:rPr>
              <a:t>мамыр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indent="185738" algn="just"/>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indent="185738" algn="just"/>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157361"/>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Әбдіғали</a:t>
            </a:r>
            <a:r>
              <a:rPr lang="ru-RU" altLang="ru-RU" sz="1200" b="1" i="1" dirty="0" smtClean="0">
                <a:solidFill>
                  <a:srgbClr val="000000"/>
                </a:solidFill>
                <a:latin typeface="Times New Roman" panose="02020603050405020304" pitchFamily="18" charset="0"/>
                <a:cs typeface="Times New Roman" panose="02020603050405020304" pitchFamily="18" charset="0"/>
              </a:rPr>
              <a:t> Т.М.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kk-KZ" altLang="x-none" sz="80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46336</TotalTime>
  <Words>526</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6878</cp:revision>
  <cp:lastPrinted>2021-07-01T07:38:07Z</cp:lastPrinted>
  <dcterms:created xsi:type="dcterms:W3CDTF">2018-03-27T06:03:00Z</dcterms:created>
  <dcterms:modified xsi:type="dcterms:W3CDTF">2026-05-16T06:23:46Z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